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4408" autoAdjust="0"/>
  </p:normalViewPr>
  <p:slideViewPr>
    <p:cSldViewPr snapToGrid="0">
      <p:cViewPr varScale="1">
        <p:scale>
          <a:sx n="81" d="100"/>
          <a:sy n="81" d="100"/>
        </p:scale>
        <p:origin x="163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F73E0EF-68CE-4705-9FE5-99A61563C2F4}" type="datetimeFigureOut">
              <a:rPr lang="en-AU" smtClean="0"/>
              <a:t>10/09/13</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FCF24F8-72DD-40FC-834B-AD35680CCFF9}" type="slidenum">
              <a:rPr lang="en-AU" smtClean="0"/>
              <a:t>‹#›</a:t>
            </a:fld>
            <a:endParaRPr lang="en-AU"/>
          </a:p>
        </p:txBody>
      </p:sp>
    </p:spTree>
    <p:extLst>
      <p:ext uri="{BB962C8B-B14F-4D97-AF65-F5344CB8AC3E}">
        <p14:creationId xmlns:p14="http://schemas.microsoft.com/office/powerpoint/2010/main" val="18021748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whokilledcreativity.com/resources/download-pr/" TargetMode="External"/><Relationship Id="rId2" Type="http://schemas.openxmlformats.org/officeDocument/2006/relationships/slide" Target="../slides/slide1.xml"/><Relationship Id="rId1" Type="http://schemas.openxmlformats.org/officeDocument/2006/relationships/notesMaster" Target="../notesMasters/notesMaster1.xml"/><Relationship Id="rId5" Type="http://schemas.openxmlformats.org/officeDocument/2006/relationships/hyperlink" Target="http://www.whokilledcreativity.com/resources/download-" TargetMode="External"/><Relationship Id="rId4" Type="http://schemas.openxmlformats.org/officeDocument/2006/relationships/hyperlink" Target="http://www.tirian.com/" TargetMode="Externa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tirian.com/" TargetMode="External"/><Relationship Id="rId2" Type="http://schemas.openxmlformats.org/officeDocument/2006/relationships/slide" Target="../slides/slide2.xml"/><Relationship Id="rId1" Type="http://schemas.openxmlformats.org/officeDocument/2006/relationships/notesMaster" Target="../notesMasters/notesMaster1.xml"/><Relationship Id="rId4" Type="http://schemas.openxmlformats.org/officeDocument/2006/relationships/hyperlink" Target="http://www.whokilledcreativity.com/resources/download-"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i="1" kern="1200" dirty="0" smtClean="0">
                <a:solidFill>
                  <a:schemeClr val="tx1"/>
                </a:solidFill>
                <a:effectLst/>
                <a:latin typeface="+mn-lt"/>
                <a:ea typeface="+mn-ea"/>
                <a:cs typeface="+mn-cs"/>
              </a:rPr>
              <a:t>Video &amp; Photo Recording: </a:t>
            </a:r>
            <a:r>
              <a:rPr lang="en-US" sz="1200" i="1" kern="1200" dirty="0" smtClean="0">
                <a:solidFill>
                  <a:schemeClr val="tx1"/>
                </a:solidFill>
                <a:effectLst/>
                <a:latin typeface="+mn-lt"/>
                <a:ea typeface="+mn-ea"/>
                <a:cs typeface="+mn-cs"/>
              </a:rPr>
              <a:t>Video, photos &amp; audio recordings of any Tirian presentation or program are not permitted. On special request Tirian may grant permission. Permission must be sought in writing prior to confirmation from the Tirian directors prior to confirmation stating exactly what the intended video is to be used for &amp; who will have access to the footage (including 3</a:t>
            </a:r>
            <a:r>
              <a:rPr lang="en-US" sz="1200" i="1" kern="1200" baseline="30000" dirty="0" smtClean="0">
                <a:solidFill>
                  <a:schemeClr val="tx1"/>
                </a:solidFill>
                <a:effectLst/>
                <a:latin typeface="+mn-lt"/>
                <a:ea typeface="+mn-ea"/>
                <a:cs typeface="+mn-cs"/>
              </a:rPr>
              <a:t>rd</a:t>
            </a:r>
            <a:r>
              <a:rPr lang="en-US" sz="1200" i="1" kern="1200" dirty="0" smtClean="0">
                <a:solidFill>
                  <a:schemeClr val="tx1"/>
                </a:solidFill>
                <a:effectLst/>
                <a:latin typeface="+mn-lt"/>
                <a:ea typeface="+mn-ea"/>
                <a:cs typeface="+mn-cs"/>
              </a:rPr>
              <a:t> parties). Please do not ask the presenter on the day as they will have to decline. Conditions will apply such as: (a) Possible additional fee based on the agreed use, (b) Tirian to be supplied with a complete digital high resolution copy of the recordings within 14 days, (c) Tirian to retain the right to use all footage for their own training and marketing purposes. (d) Any client recordings may be used for internal use only, and are not for sale, lease or distribution to any other organization without </a:t>
            </a:r>
            <a:r>
              <a:rPr lang="en-US" sz="1200" i="1" kern="1200" dirty="0" err="1" smtClean="0">
                <a:solidFill>
                  <a:schemeClr val="tx1"/>
                </a:solidFill>
                <a:effectLst/>
                <a:latin typeface="+mn-lt"/>
                <a:ea typeface="+mn-ea"/>
                <a:cs typeface="+mn-cs"/>
              </a:rPr>
              <a:t>Tirian’s</a:t>
            </a:r>
            <a:r>
              <a:rPr lang="en-US" sz="1200" i="1" kern="1200" dirty="0" smtClean="0">
                <a:solidFill>
                  <a:schemeClr val="tx1"/>
                </a:solidFill>
                <a:effectLst/>
                <a:latin typeface="+mn-lt"/>
                <a:ea typeface="+mn-ea"/>
                <a:cs typeface="+mn-cs"/>
              </a:rPr>
              <a:t> written permission, (e) The video cannot be used for legal purposes, (f) The video must be approved by Tirian prior to release, (g) </a:t>
            </a:r>
            <a:r>
              <a:rPr lang="en-AU" sz="1200" i="1" kern="1200" dirty="0" smtClean="0">
                <a:solidFill>
                  <a:schemeClr val="tx1"/>
                </a:solidFill>
                <a:effectLst/>
                <a:latin typeface="+mn-lt"/>
                <a:ea typeface="+mn-ea"/>
                <a:cs typeface="+mn-cs"/>
              </a:rPr>
              <a:t>Some limitations set as to what, and how much of the session can be videoed. </a:t>
            </a:r>
            <a:r>
              <a:rPr lang="en-US" sz="1200" i="1" kern="1200" dirty="0" smtClean="0">
                <a:solidFill>
                  <a:schemeClr val="tx1"/>
                </a:solidFill>
                <a:effectLst/>
                <a:latin typeface="+mn-lt"/>
                <a:ea typeface="+mn-ea"/>
                <a:cs typeface="+mn-cs"/>
              </a:rPr>
              <a:t>See full terms &amp; conditions for more details. </a:t>
            </a:r>
            <a:r>
              <a:rPr lang="en-AU" sz="1200" i="1" kern="1200" dirty="0" smtClean="0">
                <a:solidFill>
                  <a:schemeClr val="tx1"/>
                </a:solidFill>
                <a:effectLst/>
                <a:latin typeface="+mn-lt"/>
                <a:ea typeface="+mn-ea"/>
                <a:cs typeface="+mn-cs"/>
              </a:rPr>
              <a:t>(h) </a:t>
            </a:r>
            <a:r>
              <a:rPr lang="en-US" sz="1200" i="1" kern="1200" dirty="0" smtClean="0">
                <a:solidFill>
                  <a:schemeClr val="tx1"/>
                </a:solidFill>
                <a:effectLst/>
                <a:latin typeface="+mn-lt"/>
                <a:ea typeface="+mn-ea"/>
                <a:cs typeface="+mn-cs"/>
              </a:rPr>
              <a:t>The video must contain what is set out in the </a:t>
            </a:r>
            <a:r>
              <a:rPr lang="en-US" sz="1200" i="1" u="sng" kern="1200" dirty="0" smtClean="0">
                <a:solidFill>
                  <a:schemeClr val="tx1"/>
                </a:solidFill>
                <a:effectLst/>
                <a:latin typeface="+mn-lt"/>
                <a:ea typeface="+mn-ea"/>
                <a:cs typeface="+mn-cs"/>
              </a:rPr>
              <a:t>Video Guidelines Template</a:t>
            </a:r>
            <a:r>
              <a:rPr lang="en-US" sz="1200" i="1" kern="1200" dirty="0" smtClean="0">
                <a:solidFill>
                  <a:schemeClr val="tx1"/>
                </a:solidFill>
                <a:effectLst/>
                <a:latin typeface="+mn-lt"/>
                <a:ea typeface="+mn-ea"/>
                <a:cs typeface="+mn-cs"/>
              </a:rPr>
              <a:t>, found at </a:t>
            </a:r>
            <a:r>
              <a:rPr lang="en-US" sz="1200" u="sng" kern="1200" dirty="0" smtClean="0">
                <a:solidFill>
                  <a:schemeClr val="tx1"/>
                </a:solidFill>
                <a:effectLst/>
                <a:latin typeface="+mn-lt"/>
                <a:ea typeface="+mn-ea"/>
                <a:cs typeface="+mn-cs"/>
                <a:hlinkClick r:id="rId3"/>
              </a:rPr>
              <a:t>http://www.whokilledcreativity.com/resources/download-pr/</a:t>
            </a:r>
            <a:endParaRPr lang="en-AU" sz="1200" kern="120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100" i="0" kern="120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100" i="0" kern="120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i="0" kern="1200" dirty="0" smtClean="0">
                <a:solidFill>
                  <a:schemeClr val="tx1"/>
                </a:solidFill>
                <a:effectLst/>
                <a:latin typeface="+mn-lt"/>
                <a:ea typeface="+mn-ea"/>
                <a:cs typeface="+mn-cs"/>
              </a:rPr>
              <a:t>If granted: </a:t>
            </a:r>
            <a:endParaRPr lang="en-SG" sz="1200" i="0" kern="120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SG" sz="1200" kern="1200" dirty="0" smtClean="0">
                <a:solidFill>
                  <a:schemeClr val="tx1"/>
                </a:solidFill>
                <a:effectLst/>
                <a:latin typeface="+mn-lt"/>
                <a:ea typeface="+mn-ea"/>
                <a:cs typeface="+mn-cs"/>
              </a:rPr>
              <a:t> The room needs to be well set for a video (audio feeds, lighting, projection and a professional camera and camera person</a:t>
            </a:r>
            <a:endParaRPr lang="en-US" sz="1100" i="0" kern="120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i="0" kern="1200" dirty="0" smtClean="0">
                <a:solidFill>
                  <a:schemeClr val="tx1"/>
                </a:solidFill>
                <a:effectLst/>
                <a:latin typeface="+mn-lt"/>
                <a:ea typeface="+mn-ea"/>
                <a:cs typeface="+mn-cs"/>
              </a:rPr>
              <a:t>the video must contain in a footer across the whole video:  a Tirian logo, or book thumbnail, The name of the presenter, The name of the topic and </a:t>
            </a:r>
            <a:r>
              <a:rPr lang="en-US" sz="1100" i="0" u="none" strike="noStrike" kern="1200" dirty="0" smtClean="0">
                <a:solidFill>
                  <a:schemeClr val="tx1"/>
                </a:solidFill>
                <a:effectLst/>
                <a:latin typeface="+mn-lt"/>
                <a:ea typeface="+mn-ea"/>
                <a:cs typeface="+mn-cs"/>
                <a:hlinkClick r:id="rId4"/>
              </a:rPr>
              <a:t>www.tirian.com</a:t>
            </a:r>
            <a:r>
              <a:rPr lang="en-US" sz="1100" i="0" kern="1200" dirty="0" smtClean="0">
                <a:solidFill>
                  <a:schemeClr val="tx1"/>
                </a:solidFill>
                <a:effectLst/>
                <a:latin typeface="+mn-lt"/>
                <a:ea typeface="+mn-ea"/>
                <a:cs typeface="+mn-cs"/>
              </a:rPr>
              <a:t> © 201X  -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100" i="0" kern="120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i="0" kern="1200" dirty="0" smtClean="0">
                <a:solidFill>
                  <a:schemeClr val="tx1"/>
                </a:solidFill>
                <a:effectLst/>
                <a:latin typeface="+mn-lt"/>
                <a:ea typeface="+mn-ea"/>
                <a:cs typeface="+mn-cs"/>
              </a:rPr>
              <a:t>Photos</a:t>
            </a:r>
            <a:r>
              <a:rPr lang="en-US" sz="1100" i="0" kern="1200" baseline="0" dirty="0" smtClean="0">
                <a:solidFill>
                  <a:schemeClr val="tx1"/>
                </a:solidFill>
                <a:effectLst/>
                <a:latin typeface="+mn-lt"/>
                <a:ea typeface="+mn-ea"/>
                <a:cs typeface="+mn-cs"/>
              </a:rPr>
              <a:t> and high res images to use in the video can be found at </a:t>
            </a:r>
            <a:r>
              <a:rPr lang="en-AU" sz="1100" i="0" dirty="0" smtClean="0">
                <a:hlinkClick r:id="rId5"/>
              </a:rPr>
              <a:t>http://www.whokilledcreativity.com/resources/download-</a:t>
            </a:r>
            <a:endParaRPr lang="en-US" sz="1100" i="0" kern="120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100" i="0" kern="120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i="0" kern="1200" dirty="0" smtClean="0">
                <a:solidFill>
                  <a:schemeClr val="tx1"/>
                </a:solidFill>
                <a:effectLst/>
                <a:latin typeface="+mn-lt"/>
                <a:ea typeface="+mn-ea"/>
                <a:cs typeface="+mn-cs"/>
              </a:rPr>
              <a:t>The video can also contain the clients logo and any other information about the client, program etc. See full terms &amp; conditions for more details.</a:t>
            </a:r>
            <a:endParaRPr lang="en-AU" sz="1100" i="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FCF24F8-72DD-40FC-834B-AD35680CCFF9}" type="slidenum">
              <a:rPr lang="en-AU" smtClean="0"/>
              <a:t>1</a:t>
            </a:fld>
            <a:endParaRPr lang="en-AU"/>
          </a:p>
        </p:txBody>
      </p:sp>
    </p:spTree>
    <p:extLst>
      <p:ext uri="{BB962C8B-B14F-4D97-AF65-F5344CB8AC3E}">
        <p14:creationId xmlns:p14="http://schemas.microsoft.com/office/powerpoint/2010/main" val="18355515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1" kern="1200" dirty="0" smtClean="0">
                <a:solidFill>
                  <a:schemeClr val="tx1"/>
                </a:solidFill>
                <a:effectLst/>
                <a:latin typeface="+mn-lt"/>
                <a:ea typeface="+mn-ea"/>
                <a:cs typeface="+mn-cs"/>
              </a:rPr>
              <a:t>Recordings: </a:t>
            </a:r>
            <a:r>
              <a:rPr lang="en-US" sz="1200" i="1" kern="1200" dirty="0" smtClean="0">
                <a:solidFill>
                  <a:schemeClr val="tx1"/>
                </a:solidFill>
                <a:effectLst/>
                <a:latin typeface="+mn-lt"/>
                <a:ea typeface="+mn-ea"/>
                <a:cs typeface="+mn-cs"/>
              </a:rPr>
              <a:t>Video recording and/or audio recording of any Tirian presentation or program will only be permitted by permission from Tirian, &amp;  for a possible additional fee.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effectLst/>
                <a:latin typeface="+mn-lt"/>
                <a:ea typeface="+mn-ea"/>
                <a:cs typeface="+mn-cs"/>
              </a:rPr>
              <a:t>Permission must be sought in writing from the Tirian directors prior to confirmation.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effectLst/>
                <a:latin typeface="+mn-lt"/>
                <a:ea typeface="+mn-ea"/>
                <a:cs typeface="+mn-cs"/>
              </a:rPr>
              <a:t>Tirian must be supplied within 14 days a complete digital high resolution copy of the recordings and retains the right to use them for their own training and marketing purposes.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i="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effectLst/>
                <a:latin typeface="+mn-lt"/>
                <a:ea typeface="+mn-ea"/>
                <a:cs typeface="+mn-cs"/>
              </a:rPr>
              <a:t>Any client recordings may be used for internal use only, and are not for sale, lease or distribution to any other organization without </a:t>
            </a:r>
            <a:r>
              <a:rPr lang="en-US" sz="1200" i="1" kern="1200" dirty="0" err="1" smtClean="0">
                <a:solidFill>
                  <a:schemeClr val="tx1"/>
                </a:solidFill>
                <a:effectLst/>
                <a:latin typeface="+mn-lt"/>
                <a:ea typeface="+mn-ea"/>
                <a:cs typeface="+mn-cs"/>
              </a:rPr>
              <a:t>Tirian’s</a:t>
            </a:r>
            <a:r>
              <a:rPr lang="en-US" sz="1200" i="1" kern="1200" dirty="0" smtClean="0">
                <a:solidFill>
                  <a:schemeClr val="tx1"/>
                </a:solidFill>
                <a:effectLst/>
                <a:latin typeface="+mn-lt"/>
                <a:ea typeface="+mn-ea"/>
                <a:cs typeface="+mn-cs"/>
              </a:rPr>
              <a:t> written permission.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i="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effectLst/>
                <a:latin typeface="+mn-lt"/>
                <a:ea typeface="+mn-ea"/>
                <a:cs typeface="+mn-cs"/>
              </a:rPr>
              <a:t>If granted, the video must contain in a footer across the whole video:  a Tirian logo, or book thumbnail, The name of the presenter, The name of the topic and </a:t>
            </a:r>
            <a:r>
              <a:rPr lang="en-US" sz="1200" i="1" u="none" strike="noStrike" kern="1200" dirty="0" smtClean="0">
                <a:solidFill>
                  <a:schemeClr val="tx1"/>
                </a:solidFill>
                <a:effectLst/>
                <a:latin typeface="+mn-lt"/>
                <a:ea typeface="+mn-ea"/>
                <a:cs typeface="+mn-cs"/>
                <a:hlinkClick r:id="rId3"/>
              </a:rPr>
              <a:t>www.tirian.com</a:t>
            </a:r>
            <a:r>
              <a:rPr lang="en-US" sz="1200" i="1" kern="1200" dirty="0" smtClean="0">
                <a:solidFill>
                  <a:schemeClr val="tx1"/>
                </a:solidFill>
                <a:effectLst/>
                <a:latin typeface="+mn-lt"/>
                <a:ea typeface="+mn-ea"/>
                <a:cs typeface="+mn-cs"/>
              </a:rPr>
              <a:t> © 201X  -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i="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effectLst/>
                <a:latin typeface="+mn-lt"/>
                <a:ea typeface="+mn-ea"/>
                <a:cs typeface="+mn-cs"/>
              </a:rPr>
              <a:t>Photos</a:t>
            </a:r>
            <a:r>
              <a:rPr lang="en-US" sz="1200" i="1" kern="1200" baseline="0" dirty="0" smtClean="0">
                <a:solidFill>
                  <a:schemeClr val="tx1"/>
                </a:solidFill>
                <a:effectLst/>
                <a:latin typeface="+mn-lt"/>
                <a:ea typeface="+mn-ea"/>
                <a:cs typeface="+mn-cs"/>
              </a:rPr>
              <a:t> and </a:t>
            </a:r>
            <a:r>
              <a:rPr lang="en-US" sz="1200" i="1" kern="1200" baseline="0" dirty="0" err="1" smtClean="0">
                <a:solidFill>
                  <a:schemeClr val="tx1"/>
                </a:solidFill>
                <a:effectLst/>
                <a:latin typeface="+mn-lt"/>
                <a:ea typeface="+mn-ea"/>
                <a:cs typeface="+mn-cs"/>
              </a:rPr>
              <a:t>hig</a:t>
            </a:r>
            <a:r>
              <a:rPr lang="en-US" sz="1200" i="1" kern="1200" baseline="0" dirty="0" smtClean="0">
                <a:solidFill>
                  <a:schemeClr val="tx1"/>
                </a:solidFill>
                <a:effectLst/>
                <a:latin typeface="+mn-lt"/>
                <a:ea typeface="+mn-ea"/>
                <a:cs typeface="+mn-cs"/>
              </a:rPr>
              <a:t> res images to use in the video can be found at </a:t>
            </a:r>
            <a:r>
              <a:rPr lang="en-AU" dirty="0" smtClean="0">
                <a:hlinkClick r:id="rId4"/>
              </a:rPr>
              <a:t>http://www.whokilledcreativity.com/resources/download-</a:t>
            </a:r>
            <a:endParaRPr lang="en-US" sz="1200" i="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i="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effectLst/>
                <a:latin typeface="+mn-lt"/>
                <a:ea typeface="+mn-ea"/>
                <a:cs typeface="+mn-cs"/>
              </a:rPr>
              <a:t>The video can also contain the clients logo and any other information about the client, program etc. See full terms &amp; conditions for more details.</a:t>
            </a:r>
            <a:endParaRPr lang="en-AU" sz="12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5FCF24F8-72DD-40FC-834B-AD35680CCFF9}" type="slidenum">
              <a:rPr lang="en-AU" smtClean="0"/>
              <a:t>2</a:t>
            </a:fld>
            <a:endParaRPr lang="en-AU"/>
          </a:p>
        </p:txBody>
      </p:sp>
    </p:spTree>
    <p:extLst>
      <p:ext uri="{BB962C8B-B14F-4D97-AF65-F5344CB8AC3E}">
        <p14:creationId xmlns:p14="http://schemas.microsoft.com/office/powerpoint/2010/main" val="6046964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A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F86D6073-DE21-4FE6-A419-B2EEEEEFCA30}" type="datetimeFigureOut">
              <a:rPr lang="en-AU" smtClean="0"/>
              <a:t>10/09/13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D1EA960-F1E4-47E3-9F1A-8CF803F9F4CE}" type="slidenum">
              <a:rPr lang="en-AU" smtClean="0"/>
              <a:t>‹#›</a:t>
            </a:fld>
            <a:endParaRPr lang="en-AU"/>
          </a:p>
        </p:txBody>
      </p:sp>
    </p:spTree>
    <p:extLst>
      <p:ext uri="{BB962C8B-B14F-4D97-AF65-F5344CB8AC3E}">
        <p14:creationId xmlns:p14="http://schemas.microsoft.com/office/powerpoint/2010/main" val="4091721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F86D6073-DE21-4FE6-A419-B2EEEEEFCA30}" type="datetimeFigureOut">
              <a:rPr lang="en-AU" smtClean="0"/>
              <a:t>10/09/13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D1EA960-F1E4-47E3-9F1A-8CF803F9F4CE}" type="slidenum">
              <a:rPr lang="en-AU" smtClean="0"/>
              <a:t>‹#›</a:t>
            </a:fld>
            <a:endParaRPr lang="en-AU"/>
          </a:p>
        </p:txBody>
      </p:sp>
    </p:spTree>
    <p:extLst>
      <p:ext uri="{BB962C8B-B14F-4D97-AF65-F5344CB8AC3E}">
        <p14:creationId xmlns:p14="http://schemas.microsoft.com/office/powerpoint/2010/main" val="516206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F86D6073-DE21-4FE6-A419-B2EEEEEFCA30}" type="datetimeFigureOut">
              <a:rPr lang="en-AU" smtClean="0"/>
              <a:t>10/09/13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D1EA960-F1E4-47E3-9F1A-8CF803F9F4CE}" type="slidenum">
              <a:rPr lang="en-AU" smtClean="0"/>
              <a:t>‹#›</a:t>
            </a:fld>
            <a:endParaRPr lang="en-AU"/>
          </a:p>
        </p:txBody>
      </p:sp>
    </p:spTree>
    <p:extLst>
      <p:ext uri="{BB962C8B-B14F-4D97-AF65-F5344CB8AC3E}">
        <p14:creationId xmlns:p14="http://schemas.microsoft.com/office/powerpoint/2010/main" val="1957371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F86D6073-DE21-4FE6-A419-B2EEEEEFCA30}" type="datetimeFigureOut">
              <a:rPr lang="en-AU" smtClean="0"/>
              <a:t>10/09/13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D1EA960-F1E4-47E3-9F1A-8CF803F9F4CE}" type="slidenum">
              <a:rPr lang="en-AU" smtClean="0"/>
              <a:t>‹#›</a:t>
            </a:fld>
            <a:endParaRPr lang="en-AU"/>
          </a:p>
        </p:txBody>
      </p:sp>
    </p:spTree>
    <p:extLst>
      <p:ext uri="{BB962C8B-B14F-4D97-AF65-F5344CB8AC3E}">
        <p14:creationId xmlns:p14="http://schemas.microsoft.com/office/powerpoint/2010/main" val="21255441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A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86D6073-DE21-4FE6-A419-B2EEEEEFCA30}" type="datetimeFigureOut">
              <a:rPr lang="en-AU" smtClean="0"/>
              <a:t>10/09/13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D1EA960-F1E4-47E3-9F1A-8CF803F9F4CE}" type="slidenum">
              <a:rPr lang="en-AU" smtClean="0"/>
              <a:t>‹#›</a:t>
            </a:fld>
            <a:endParaRPr lang="en-AU"/>
          </a:p>
        </p:txBody>
      </p:sp>
    </p:spTree>
    <p:extLst>
      <p:ext uri="{BB962C8B-B14F-4D97-AF65-F5344CB8AC3E}">
        <p14:creationId xmlns:p14="http://schemas.microsoft.com/office/powerpoint/2010/main" val="1144786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F86D6073-DE21-4FE6-A419-B2EEEEEFCA30}" type="datetimeFigureOut">
              <a:rPr lang="en-AU" smtClean="0"/>
              <a:t>10/09/13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D1EA960-F1E4-47E3-9F1A-8CF803F9F4CE}" type="slidenum">
              <a:rPr lang="en-AU" smtClean="0"/>
              <a:t>‹#›</a:t>
            </a:fld>
            <a:endParaRPr lang="en-AU"/>
          </a:p>
        </p:txBody>
      </p:sp>
    </p:spTree>
    <p:extLst>
      <p:ext uri="{BB962C8B-B14F-4D97-AF65-F5344CB8AC3E}">
        <p14:creationId xmlns:p14="http://schemas.microsoft.com/office/powerpoint/2010/main" val="1772599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A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F86D6073-DE21-4FE6-A419-B2EEEEEFCA30}" type="datetimeFigureOut">
              <a:rPr lang="en-AU" smtClean="0"/>
              <a:t>10/09/13</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3D1EA960-F1E4-47E3-9F1A-8CF803F9F4CE}" type="slidenum">
              <a:rPr lang="en-AU" smtClean="0"/>
              <a:t>‹#›</a:t>
            </a:fld>
            <a:endParaRPr lang="en-AU"/>
          </a:p>
        </p:txBody>
      </p:sp>
    </p:spTree>
    <p:extLst>
      <p:ext uri="{BB962C8B-B14F-4D97-AF65-F5344CB8AC3E}">
        <p14:creationId xmlns:p14="http://schemas.microsoft.com/office/powerpoint/2010/main" val="9863637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F86D6073-DE21-4FE6-A419-B2EEEEEFCA30}" type="datetimeFigureOut">
              <a:rPr lang="en-AU" smtClean="0"/>
              <a:t>10/09/13</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3D1EA960-F1E4-47E3-9F1A-8CF803F9F4CE}" type="slidenum">
              <a:rPr lang="en-AU" smtClean="0"/>
              <a:t>‹#›</a:t>
            </a:fld>
            <a:endParaRPr lang="en-AU"/>
          </a:p>
        </p:txBody>
      </p:sp>
    </p:spTree>
    <p:extLst>
      <p:ext uri="{BB962C8B-B14F-4D97-AF65-F5344CB8AC3E}">
        <p14:creationId xmlns:p14="http://schemas.microsoft.com/office/powerpoint/2010/main" val="2463100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6D6073-DE21-4FE6-A419-B2EEEEEFCA30}" type="datetimeFigureOut">
              <a:rPr lang="en-AU" smtClean="0"/>
              <a:t>10/09/13</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3D1EA960-F1E4-47E3-9F1A-8CF803F9F4CE}" type="slidenum">
              <a:rPr lang="en-AU" smtClean="0"/>
              <a:t>‹#›</a:t>
            </a:fld>
            <a:endParaRPr lang="en-AU"/>
          </a:p>
        </p:txBody>
      </p:sp>
    </p:spTree>
    <p:extLst>
      <p:ext uri="{BB962C8B-B14F-4D97-AF65-F5344CB8AC3E}">
        <p14:creationId xmlns:p14="http://schemas.microsoft.com/office/powerpoint/2010/main" val="17066324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6D6073-DE21-4FE6-A419-B2EEEEEFCA30}" type="datetimeFigureOut">
              <a:rPr lang="en-AU" smtClean="0"/>
              <a:t>10/09/13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D1EA960-F1E4-47E3-9F1A-8CF803F9F4CE}" type="slidenum">
              <a:rPr lang="en-AU" smtClean="0"/>
              <a:t>‹#›</a:t>
            </a:fld>
            <a:endParaRPr lang="en-AU"/>
          </a:p>
        </p:txBody>
      </p:sp>
    </p:spTree>
    <p:extLst>
      <p:ext uri="{BB962C8B-B14F-4D97-AF65-F5344CB8AC3E}">
        <p14:creationId xmlns:p14="http://schemas.microsoft.com/office/powerpoint/2010/main" val="1375728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6D6073-DE21-4FE6-A419-B2EEEEEFCA30}" type="datetimeFigureOut">
              <a:rPr lang="en-AU" smtClean="0"/>
              <a:t>10/09/13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D1EA960-F1E4-47E3-9F1A-8CF803F9F4CE}" type="slidenum">
              <a:rPr lang="en-AU" smtClean="0"/>
              <a:t>‹#›</a:t>
            </a:fld>
            <a:endParaRPr lang="en-AU"/>
          </a:p>
        </p:txBody>
      </p:sp>
    </p:spTree>
    <p:extLst>
      <p:ext uri="{BB962C8B-B14F-4D97-AF65-F5344CB8AC3E}">
        <p14:creationId xmlns:p14="http://schemas.microsoft.com/office/powerpoint/2010/main" val="28417059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6D6073-DE21-4FE6-A419-B2EEEEEFCA30}" type="datetimeFigureOut">
              <a:rPr lang="en-AU" smtClean="0"/>
              <a:t>10/09/13</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1EA960-F1E4-47E3-9F1A-8CF803F9F4CE}" type="slidenum">
              <a:rPr lang="en-AU" smtClean="0"/>
              <a:t>‹#›</a:t>
            </a:fld>
            <a:endParaRPr lang="en-AU"/>
          </a:p>
        </p:txBody>
      </p:sp>
    </p:spTree>
    <p:extLst>
      <p:ext uri="{BB962C8B-B14F-4D97-AF65-F5344CB8AC3E}">
        <p14:creationId xmlns:p14="http://schemas.microsoft.com/office/powerpoint/2010/main" val="5501549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www.tirian.com/"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whokilledcreativity.com/"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6683" y="4989363"/>
            <a:ext cx="974225" cy="1164771"/>
          </a:xfrm>
          <a:prstGeom prst="rect">
            <a:avLst/>
          </a:prstGeom>
        </p:spPr>
      </p:pic>
      <p:sp>
        <p:nvSpPr>
          <p:cNvPr id="5" name="TextBox 4"/>
          <p:cNvSpPr txBox="1"/>
          <p:nvPr/>
        </p:nvSpPr>
        <p:spPr>
          <a:xfrm>
            <a:off x="1648058" y="5907434"/>
            <a:ext cx="7892142" cy="369332"/>
          </a:xfrm>
          <a:prstGeom prst="rect">
            <a:avLst/>
          </a:prstGeom>
          <a:noFill/>
        </p:spPr>
        <p:txBody>
          <a:bodyPr wrap="square" rtlCol="0">
            <a:spAutoFit/>
          </a:bodyPr>
          <a:lstStyle/>
          <a:p>
            <a:r>
              <a:rPr lang="en-AU" dirty="0" smtClean="0"/>
              <a:t>Andrew Grant “Who Killed Creativity?” </a:t>
            </a:r>
            <a:endParaRPr lang="en-AU" dirty="0"/>
          </a:p>
        </p:txBody>
      </p:sp>
      <p:sp>
        <p:nvSpPr>
          <p:cNvPr id="6" name="TextBox 5"/>
          <p:cNvSpPr txBox="1"/>
          <p:nvPr/>
        </p:nvSpPr>
        <p:spPr>
          <a:xfrm>
            <a:off x="485606" y="6348652"/>
            <a:ext cx="2671778" cy="369332"/>
          </a:xfrm>
          <a:prstGeom prst="rect">
            <a:avLst/>
          </a:prstGeom>
          <a:noFill/>
        </p:spPr>
        <p:txBody>
          <a:bodyPr wrap="square" rtlCol="0">
            <a:spAutoFit/>
          </a:bodyPr>
          <a:lstStyle/>
          <a:p>
            <a:r>
              <a:rPr lang="en-AU" dirty="0" smtClean="0">
                <a:hlinkClick r:id="rId4"/>
              </a:rPr>
              <a:t>www.tirian.com</a:t>
            </a:r>
            <a:r>
              <a:rPr lang="en-AU" dirty="0" smtClean="0"/>
              <a:t> © 2013</a:t>
            </a:r>
            <a:endParaRPr lang="en-AU" dirty="0"/>
          </a:p>
        </p:txBody>
      </p:sp>
    </p:spTree>
    <p:extLst>
      <p:ext uri="{BB962C8B-B14F-4D97-AF65-F5344CB8AC3E}">
        <p14:creationId xmlns:p14="http://schemas.microsoft.com/office/powerpoint/2010/main" val="19390100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90908" y="5897909"/>
            <a:ext cx="7892142" cy="369332"/>
          </a:xfrm>
          <a:prstGeom prst="rect">
            <a:avLst/>
          </a:prstGeom>
          <a:noFill/>
        </p:spPr>
        <p:txBody>
          <a:bodyPr wrap="square" rtlCol="0">
            <a:spAutoFit/>
          </a:bodyPr>
          <a:lstStyle/>
          <a:p>
            <a:r>
              <a:rPr lang="en-AU" dirty="0" smtClean="0"/>
              <a:t>Andrew Grant “Who Killed Creativity?” </a:t>
            </a:r>
            <a:endParaRPr lang="en-AU" dirty="0"/>
          </a:p>
        </p:txBody>
      </p:sp>
      <p:sp>
        <p:nvSpPr>
          <p:cNvPr id="6" name="TextBox 5"/>
          <p:cNvSpPr txBox="1"/>
          <p:nvPr/>
        </p:nvSpPr>
        <p:spPr>
          <a:xfrm>
            <a:off x="485606" y="6348652"/>
            <a:ext cx="3876844" cy="369332"/>
          </a:xfrm>
          <a:prstGeom prst="rect">
            <a:avLst/>
          </a:prstGeom>
          <a:noFill/>
        </p:spPr>
        <p:txBody>
          <a:bodyPr wrap="square" rtlCol="0">
            <a:spAutoFit/>
          </a:bodyPr>
          <a:lstStyle/>
          <a:p>
            <a:r>
              <a:rPr lang="en-AU" dirty="0" smtClean="0">
                <a:hlinkClick r:id="rId3"/>
              </a:rPr>
              <a:t>www.whokilledcreativity.com</a:t>
            </a:r>
            <a:r>
              <a:rPr lang="en-AU" dirty="0" smtClean="0"/>
              <a:t>  © 2013</a:t>
            </a:r>
            <a:endParaRPr lang="en-AU" dirty="0"/>
          </a:p>
        </p:txBody>
      </p:sp>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56068" y="5338639"/>
            <a:ext cx="891732" cy="1194679"/>
          </a:xfrm>
          <a:prstGeom prst="rect">
            <a:avLst/>
          </a:prstGeom>
        </p:spPr>
      </p:pic>
    </p:spTree>
    <p:extLst>
      <p:ext uri="{BB962C8B-B14F-4D97-AF65-F5344CB8AC3E}">
        <p14:creationId xmlns:p14="http://schemas.microsoft.com/office/powerpoint/2010/main" val="32955124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TotalTime>
  <Words>572</Words>
  <Application>Microsoft Office PowerPoint</Application>
  <PresentationFormat>Widescreen</PresentationFormat>
  <Paragraphs>27</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 Grant</dc:creator>
  <cp:lastModifiedBy>Andrew Grant</cp:lastModifiedBy>
  <cp:revision>6</cp:revision>
  <dcterms:created xsi:type="dcterms:W3CDTF">2013-07-29T02:30:52Z</dcterms:created>
  <dcterms:modified xsi:type="dcterms:W3CDTF">2013-09-10T06:20:44Z</dcterms:modified>
</cp:coreProperties>
</file>